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90" r:id="rId3"/>
    <p:sldId id="308" r:id="rId4"/>
    <p:sldId id="317" r:id="rId5"/>
    <p:sldId id="31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8"/>
    <a:srgbClr val="663300"/>
    <a:srgbClr val="001F5C"/>
    <a:srgbClr val="CCFFCC"/>
    <a:srgbClr val="003300"/>
    <a:srgbClr val="383F11"/>
    <a:srgbClr val="333300"/>
    <a:srgbClr val="FFEDCC"/>
    <a:srgbClr val="66FFFF"/>
    <a:srgbClr val="001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71" autoAdjust="0"/>
  </p:normalViewPr>
  <p:slideViewPr>
    <p:cSldViewPr>
      <p:cViewPr>
        <p:scale>
          <a:sx n="60" d="100"/>
          <a:sy n="60" d="100"/>
        </p:scale>
        <p:origin x="-1590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77661-F930-4A81-BEE4-6DEB72D45834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AC11C-53B7-4D33-BFDA-42784D831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70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8C17B-56B3-40E2-A2BD-9010953FD8DF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FDC8F-6154-42E5-9693-EBEE39E270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50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F269C-7FEC-415C-8991-35D3819F7E31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153400" cy="1600200"/>
          </a:xfrm>
        </p:spPr>
        <p:txBody>
          <a:bodyPr/>
          <a:lstStyle/>
          <a:p>
            <a:pPr algn="ctr"/>
            <a:r>
              <a:rPr lang="en-US" sz="5400" i="1" dirty="0" smtClean="0"/>
              <a:t>The Demotion of God</a:t>
            </a:r>
            <a:endParaRPr lang="es-ES" sz="4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419600"/>
            <a:ext cx="60198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Dr. Luis Ruiz</a:t>
            </a:r>
          </a:p>
          <a:p>
            <a:pPr algn="ctr"/>
            <a:r>
              <a:rPr lang="en-US" sz="3200" dirty="0" smtClean="0"/>
              <a:t>April 2017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98509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97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beginning was the Word, and the Word was with God, and the Word was God. The same was in the beginning with God. All things were made by him; and without him was not any thing made that was made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(John 1:1-3) </a:t>
            </a:r>
            <a:endParaRPr lang="en-US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sz="4400" dirty="0">
                <a:latin typeface="Times New Roman" panose="02020603050405020304" pitchFamily="18" charset="0"/>
                <a:ea typeface="Aegean" pitchFamily="34" charset="0"/>
                <a:cs typeface="Times New Roman" panose="02020603050405020304" pitchFamily="18" charset="0"/>
              </a:rPr>
              <a:t>And, Thou, Lord, in the beginning hast laid the foundation of the earth; and the heavens are the works of thine hands.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Aegean" pitchFamily="34" charset="0"/>
                <a:cs typeface="Times New Roman" panose="02020603050405020304" pitchFamily="18" charset="0"/>
              </a:rPr>
              <a:t>(Hebrews 1:10)</a:t>
            </a:r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ea typeface="Aegean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58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en-US" sz="4500" dirty="0">
                <a:latin typeface="Times New Roman" panose="02020603050405020304" pitchFamily="18" charset="0"/>
                <a:ea typeface="Aegean" pitchFamily="34" charset="0"/>
                <a:cs typeface="Times New Roman" panose="02020603050405020304" pitchFamily="18" charset="0"/>
              </a:rPr>
              <a:t>Wherefore in all things it </a:t>
            </a:r>
            <a:r>
              <a:rPr lang="en-US" sz="4500" dirty="0" err="1">
                <a:latin typeface="Times New Roman" panose="02020603050405020304" pitchFamily="18" charset="0"/>
                <a:ea typeface="Aegean" pitchFamily="34" charset="0"/>
                <a:cs typeface="Times New Roman" panose="02020603050405020304" pitchFamily="18" charset="0"/>
              </a:rPr>
              <a:t>behoved</a:t>
            </a:r>
            <a:r>
              <a:rPr lang="en-US" sz="4500" dirty="0">
                <a:latin typeface="Times New Roman" panose="02020603050405020304" pitchFamily="18" charset="0"/>
                <a:ea typeface="Aegean" pitchFamily="34" charset="0"/>
                <a:cs typeface="Times New Roman" panose="02020603050405020304" pitchFamily="18" charset="0"/>
              </a:rPr>
              <a:t> him to be made like unto his brethren, that he might be a merciful and faithful high priest in things pertaining to God, to make reconciliation for the sins of the people. 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ea typeface="Aegean" pitchFamily="34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ea typeface="Aegean" pitchFamily="34" charset="0"/>
                <a:cs typeface="Times New Roman" panose="02020603050405020304" pitchFamily="18" charset="0"/>
              </a:rPr>
              <a:t>Heb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ea typeface="Aegean" pitchFamily="34" charset="0"/>
                <a:cs typeface="Times New Roman" panose="02020603050405020304" pitchFamily="18" charset="0"/>
              </a:rPr>
              <a:t> 2:17) </a:t>
            </a:r>
            <a:r>
              <a:rPr lang="en-US" sz="4600" dirty="0">
                <a:latin typeface="Times New Roman" panose="02020603050405020304" pitchFamily="18" charset="0"/>
                <a:ea typeface="Aegean" pitchFamily="34" charset="0"/>
                <a:cs typeface="Times New Roman" panose="02020603050405020304" pitchFamily="18" charset="0"/>
              </a:rPr>
              <a:t>For in that he himself hath suffered being tempted, he is able to </a:t>
            </a:r>
            <a:r>
              <a:rPr lang="en-US" sz="4600" dirty="0" err="1">
                <a:latin typeface="Times New Roman" panose="02020603050405020304" pitchFamily="18" charset="0"/>
                <a:ea typeface="Aegean" pitchFamily="34" charset="0"/>
                <a:cs typeface="Times New Roman" panose="02020603050405020304" pitchFamily="18" charset="0"/>
              </a:rPr>
              <a:t>succour</a:t>
            </a:r>
            <a:r>
              <a:rPr lang="en-US" sz="4600" dirty="0">
                <a:latin typeface="Times New Roman" panose="02020603050405020304" pitchFamily="18" charset="0"/>
                <a:ea typeface="Aegean" pitchFamily="34" charset="0"/>
                <a:cs typeface="Times New Roman" panose="02020603050405020304" pitchFamily="18" charset="0"/>
              </a:rPr>
              <a:t> them that are tempted</a:t>
            </a:r>
            <a:r>
              <a:rPr lang="en-US" sz="4500" dirty="0">
                <a:latin typeface="Times New Roman" panose="02020603050405020304" pitchFamily="18" charset="0"/>
                <a:ea typeface="Aegean" pitchFamily="34" charset="0"/>
                <a:cs typeface="Times New Roman" panose="02020603050405020304" pitchFamily="18" charset="0"/>
              </a:rPr>
              <a:t>. 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ea typeface="Aegean" pitchFamily="34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ea typeface="Aegean" pitchFamily="34" charset="0"/>
                <a:cs typeface="Times New Roman" panose="02020603050405020304" pitchFamily="18" charset="0"/>
              </a:rPr>
              <a:t>Heb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ea typeface="Aegean" pitchFamily="34" charset="0"/>
                <a:cs typeface="Times New Roman" panose="02020603050405020304" pitchFamily="18" charset="0"/>
              </a:rPr>
              <a:t> 2:18)</a:t>
            </a:r>
            <a:endParaRPr lang="en-US" sz="3600" b="1" dirty="0" smtClean="0">
              <a:solidFill>
                <a:srgbClr val="FFFF00"/>
              </a:solidFill>
              <a:latin typeface="Times New Roman" panose="02020603050405020304" pitchFamily="18" charset="0"/>
              <a:ea typeface="Aegean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85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0" indent="0" algn="ctr" defTabSz="91440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Who, being in the form of God, thought it not robbery to be equal with God: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(Phil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2:6) 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himself of no reputation, and took upon him the form of a servant, and was made in the likeness of men: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(Phil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2:7) 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found in fashion as a man, he humbled himself, and became obedient unto death, even the death of the cross.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(Phil 2:8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67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0" indent="0" algn="ctr" defTabSz="91440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“For even hereunto were ye called: because Christ also suffered for us, leaving us an example, that ye should follow his steps:” 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(1Pet 2:21)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33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28244</TotalTime>
  <Words>276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Summer</vt:lpstr>
      <vt:lpstr>The Demotion of God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Praise &amp; Worship  Adoración y Alabanza</dc:title>
  <dc:creator>Owner</dc:creator>
  <cp:lastModifiedBy>Toshiba-User</cp:lastModifiedBy>
  <cp:revision>260</cp:revision>
  <dcterms:created xsi:type="dcterms:W3CDTF">2012-06-04T17:11:37Z</dcterms:created>
  <dcterms:modified xsi:type="dcterms:W3CDTF">2017-03-31T22:14:06Z</dcterms:modified>
</cp:coreProperties>
</file>