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317" r:id="rId3"/>
    <p:sldId id="318" r:id="rId4"/>
    <p:sldId id="319" r:id="rId5"/>
    <p:sldId id="321" r:id="rId6"/>
    <p:sldId id="32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CC"/>
    <a:srgbClr val="003B68"/>
    <a:srgbClr val="663300"/>
    <a:srgbClr val="001F5C"/>
    <a:srgbClr val="CCFFCC"/>
    <a:srgbClr val="003300"/>
    <a:srgbClr val="383F11"/>
    <a:srgbClr val="333300"/>
    <a:srgbClr val="66FFFF"/>
    <a:srgbClr val="001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71" autoAdjust="0"/>
  </p:normalViewPr>
  <p:slideViewPr>
    <p:cSldViewPr>
      <p:cViewPr>
        <p:scale>
          <a:sx n="60" d="100"/>
          <a:sy n="60" d="100"/>
        </p:scale>
        <p:origin x="-1608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77661-F930-4A81-BEE4-6DEB72D45834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AC11C-53B7-4D33-BFDA-42784D831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70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8C17B-56B3-40E2-A2BD-9010953FD8DF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FDC8F-6154-42E5-9693-EBEE39E270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50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269C-7FEC-415C-8991-35D3819F7E31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F269C-7FEC-415C-8991-35D3819F7E31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43C39-7703-4450-8467-0C25628865E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05000"/>
            <a:ext cx="6934200" cy="1600200"/>
          </a:xfrm>
        </p:spPr>
        <p:txBody>
          <a:bodyPr/>
          <a:lstStyle/>
          <a:p>
            <a:pPr algn="ctr"/>
            <a:r>
              <a:rPr lang="en-US" sz="6000" i="1" dirty="0" smtClean="0"/>
              <a:t>The Humble Walk of Jesus Christ </a:t>
            </a:r>
            <a:endParaRPr lang="es-ES" sz="4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419600"/>
            <a:ext cx="6019800" cy="10668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Dr. Luis Ruiz</a:t>
            </a:r>
          </a:p>
          <a:p>
            <a:pPr algn="ctr"/>
            <a:r>
              <a:rPr lang="en-US" sz="3200" dirty="0" smtClean="0"/>
              <a:t>March 2018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98509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marR="27305" indent="0" algn="ctr">
              <a:lnSpc>
                <a:spcPct val="115000"/>
              </a:lnSpc>
              <a:spcBef>
                <a:spcPts val="150"/>
              </a:spcBef>
              <a:buNone/>
            </a:pPr>
            <a:r>
              <a:rPr lang="x-none" sz="6600">
                <a:solidFill>
                  <a:schemeClr val="bg1"/>
                </a:solidFill>
                <a:latin typeface="Calibri"/>
                <a:ea typeface="Calibri"/>
                <a:cs typeface="Tahoma"/>
              </a:rPr>
              <a:t>He that saith he abideth in him ought himself also so to walk, even as he walked.</a:t>
            </a:r>
            <a:r>
              <a:rPr lang="x-none" sz="5400" b="1">
                <a:solidFill>
                  <a:schemeClr val="bg1"/>
                </a:solidFill>
                <a:latin typeface="Calibri"/>
                <a:ea typeface="Calibri"/>
                <a:cs typeface="Tahoma"/>
              </a:rPr>
              <a:t> </a:t>
            </a:r>
            <a:r>
              <a:rPr lang="x-none" sz="4800" b="1">
                <a:solidFill>
                  <a:srgbClr val="C00000"/>
                </a:solidFill>
                <a:latin typeface="Calibri"/>
                <a:ea typeface="Calibri"/>
                <a:cs typeface="Tahoma"/>
              </a:rPr>
              <a:t>(</a:t>
            </a:r>
            <a:r>
              <a:rPr lang="x-none" sz="4800" b="1" smtClean="0">
                <a:solidFill>
                  <a:srgbClr val="C00000"/>
                </a:solidFill>
                <a:latin typeface="Calibri"/>
                <a:ea typeface="Calibri"/>
                <a:cs typeface="Tahoma"/>
              </a:rPr>
              <a:t>1</a:t>
            </a:r>
            <a:r>
              <a:rPr lang="en-US" sz="4800" b="1" dirty="0" smtClean="0">
                <a:solidFill>
                  <a:srgbClr val="C00000"/>
                </a:solidFill>
                <a:latin typeface="Calibri"/>
                <a:ea typeface="Calibri"/>
                <a:cs typeface="Tahoma"/>
              </a:rPr>
              <a:t> </a:t>
            </a:r>
            <a:r>
              <a:rPr lang="x-none" sz="4800" b="1" smtClean="0">
                <a:solidFill>
                  <a:srgbClr val="C00000"/>
                </a:solidFill>
                <a:latin typeface="Calibri"/>
                <a:ea typeface="Calibri"/>
                <a:cs typeface="Tahoma"/>
              </a:rPr>
              <a:t>John </a:t>
            </a:r>
            <a:r>
              <a:rPr lang="x-none" sz="4800" b="1">
                <a:solidFill>
                  <a:srgbClr val="C00000"/>
                </a:solidFill>
                <a:latin typeface="Calibri"/>
                <a:ea typeface="Calibri"/>
                <a:cs typeface="Tahoma"/>
              </a:rPr>
              <a:t>2:6</a:t>
            </a:r>
            <a:r>
              <a:rPr lang="x-none" sz="4800" b="1" smtClean="0">
                <a:solidFill>
                  <a:srgbClr val="C00000"/>
                </a:solidFill>
                <a:latin typeface="Calibri"/>
                <a:ea typeface="Calibri"/>
                <a:cs typeface="Tahoma"/>
              </a:rPr>
              <a:t>)</a:t>
            </a:r>
            <a:r>
              <a:rPr lang="en-US" sz="4800" b="1" smtClean="0">
                <a:solidFill>
                  <a:srgbClr val="C00000"/>
                </a:solidFill>
                <a:latin typeface="Calibri"/>
                <a:ea typeface="Calibri"/>
                <a:cs typeface="Tahoma"/>
              </a:rPr>
              <a:t> </a:t>
            </a:r>
            <a:endParaRPr lang="en-US" sz="4800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067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lvl="0" indent="0" algn="ctr" defTabSz="91440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47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Then said Jesus unto them, </a:t>
            </a:r>
            <a:r>
              <a:rPr lang="en-US" sz="47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When ye have lifted up the Son of man, then shall ye know that I am he, and that I do nothing of myself; but as my Father hath taught me, I speak these things. And he that sent me is with me: the Father hath not left me alone; for I do always those things that please him</a:t>
            </a:r>
            <a:r>
              <a:rPr lang="en-US" sz="47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(John 8:28-29)</a:t>
            </a:r>
            <a:endParaRPr lang="en-US" sz="3600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5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2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marR="27305" indent="0" algn="ctr">
              <a:lnSpc>
                <a:spcPct val="115000"/>
              </a:lnSpc>
              <a:spcBef>
                <a:spcPts val="150"/>
              </a:spcBef>
              <a:spcAft>
                <a:spcPts val="1800"/>
              </a:spcAft>
              <a:buNone/>
            </a:pPr>
            <a:r>
              <a:rPr lang="x-none" sz="4800">
                <a:solidFill>
                  <a:srgbClr val="DF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For I came down from heaven, not to do mine own will, but the will of him that sent me.</a:t>
            </a:r>
            <a:r>
              <a:rPr lang="x-none" sz="4800" b="1">
                <a:solidFill>
                  <a:srgbClr val="417CBE"/>
                </a:solidFill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x-none" sz="3600" b="1">
                <a:solidFill>
                  <a:srgbClr val="417CBE"/>
                </a:solidFill>
                <a:latin typeface="Calibri" panose="020F0502020204030204" pitchFamily="34" charset="0"/>
                <a:ea typeface="Calibri"/>
                <a:cs typeface="Times New Roman"/>
              </a:rPr>
              <a:t>(John 6:38</a:t>
            </a:r>
            <a:r>
              <a:rPr lang="x-none" sz="3600" b="1" smtClean="0">
                <a:solidFill>
                  <a:srgbClr val="417CBE"/>
                </a:solidFill>
                <a:latin typeface="Calibri" panose="020F0502020204030204" pitchFamily="34" charset="0"/>
                <a:ea typeface="Calibri"/>
                <a:cs typeface="Times New Roman"/>
              </a:rPr>
              <a:t>)</a:t>
            </a:r>
            <a:endParaRPr lang="en-US" sz="3600" b="1" dirty="0" smtClean="0">
              <a:solidFill>
                <a:srgbClr val="417CBE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 marL="0" marR="27305" lvl="0" indent="0" algn="ctr">
              <a:lnSpc>
                <a:spcPct val="115000"/>
              </a:lnSpc>
              <a:spcBef>
                <a:spcPts val="150"/>
              </a:spcBef>
              <a:buClr>
                <a:srgbClr val="FEDD78"/>
              </a:buClr>
              <a:buNone/>
            </a:pPr>
            <a:r>
              <a:rPr lang="x-none" sz="4800">
                <a:solidFill>
                  <a:srgbClr val="DF0000"/>
                </a:solidFill>
                <a:latin typeface="Calibri" panose="020F0502020204030204" pitchFamily="34" charset="0"/>
                <a:ea typeface="Calibri"/>
              </a:rPr>
              <a:t>Take my yoke upon you, and learn of me; for I am meek and lowly in heart: and ye shall find rest unto your souls</a:t>
            </a:r>
            <a:r>
              <a:rPr lang="x-none" sz="4800" smtClean="0">
                <a:solidFill>
                  <a:srgbClr val="DF0000"/>
                </a:solidFill>
                <a:latin typeface="Calibri" panose="020F0502020204030204" pitchFamily="34" charset="0"/>
                <a:ea typeface="Calibri"/>
              </a:rPr>
              <a:t>.</a:t>
            </a:r>
            <a:r>
              <a:rPr lang="x-none" sz="3600" b="1">
                <a:solidFill>
                  <a:srgbClr val="417CBE"/>
                </a:solidFill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x-none" sz="3600" b="1" smtClean="0">
                <a:solidFill>
                  <a:srgbClr val="417CBE"/>
                </a:solidFill>
                <a:latin typeface="Calibri" panose="020F0502020204030204" pitchFamily="34" charset="0"/>
                <a:ea typeface="Calibri"/>
                <a:cs typeface="Times New Roman"/>
              </a:rPr>
              <a:t>(</a:t>
            </a:r>
            <a:r>
              <a:rPr lang="en-US" sz="3600" b="1" dirty="0" smtClean="0">
                <a:solidFill>
                  <a:srgbClr val="417CBE"/>
                </a:solidFill>
                <a:latin typeface="Calibri" panose="020F0502020204030204" pitchFamily="34" charset="0"/>
                <a:ea typeface="Calibri"/>
                <a:cs typeface="Times New Roman"/>
              </a:rPr>
              <a:t>Matt 11:29</a:t>
            </a:r>
            <a:r>
              <a:rPr lang="x-none" sz="3600" b="1" smtClean="0">
                <a:solidFill>
                  <a:srgbClr val="417CBE"/>
                </a:solidFill>
                <a:latin typeface="Calibri" panose="020F0502020204030204" pitchFamily="34" charset="0"/>
                <a:ea typeface="Calibri"/>
                <a:cs typeface="Times New Roman"/>
              </a:rPr>
              <a:t>)</a:t>
            </a:r>
            <a:endParaRPr lang="en-US" sz="3600" b="1" dirty="0">
              <a:solidFill>
                <a:srgbClr val="417CBE"/>
              </a:solidFill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416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marR="27305" indent="0" algn="ctr">
              <a:lnSpc>
                <a:spcPct val="115000"/>
              </a:lnSpc>
              <a:spcBef>
                <a:spcPts val="150"/>
              </a:spcBef>
              <a:buNone/>
            </a:pPr>
            <a:r>
              <a:rPr lang="en-US" sz="7200" dirty="0">
                <a:solidFill>
                  <a:schemeClr val="bg1"/>
                </a:solidFill>
                <a:latin typeface="Calibri"/>
                <a:ea typeface="Calibri"/>
                <a:cs typeface="Tahoma"/>
              </a:rPr>
              <a:t>For I have given you an example, that ye should do as I have done to you. </a:t>
            </a:r>
            <a:r>
              <a:rPr lang="x-none" sz="5400" b="1" smtClean="0">
                <a:solidFill>
                  <a:srgbClr val="C00000"/>
                </a:solidFill>
                <a:latin typeface="Calibri"/>
                <a:ea typeface="Calibri"/>
                <a:cs typeface="Tahoma"/>
              </a:rPr>
              <a:t>(John </a:t>
            </a:r>
            <a:r>
              <a:rPr lang="en-US" sz="5400" b="1" dirty="0" smtClean="0">
                <a:solidFill>
                  <a:srgbClr val="C00000"/>
                </a:solidFill>
                <a:latin typeface="Calibri"/>
                <a:ea typeface="Calibri"/>
                <a:cs typeface="Tahoma"/>
              </a:rPr>
              <a:t>13</a:t>
            </a:r>
            <a:r>
              <a:rPr lang="x-none" sz="5400" b="1" smtClean="0">
                <a:solidFill>
                  <a:srgbClr val="C00000"/>
                </a:solidFill>
                <a:latin typeface="Calibri"/>
                <a:ea typeface="Calibri"/>
                <a:cs typeface="Tahoma"/>
              </a:rPr>
              <a:t>:</a:t>
            </a:r>
            <a:r>
              <a:rPr lang="en-US" sz="5400" b="1" dirty="0" smtClean="0">
                <a:solidFill>
                  <a:srgbClr val="C00000"/>
                </a:solidFill>
                <a:latin typeface="Calibri"/>
                <a:ea typeface="Calibri"/>
                <a:cs typeface="Tahoma"/>
              </a:rPr>
              <a:t>15</a:t>
            </a:r>
            <a:r>
              <a:rPr lang="x-none" sz="5400" b="1" smtClean="0">
                <a:solidFill>
                  <a:srgbClr val="C00000"/>
                </a:solidFill>
                <a:latin typeface="Calibri"/>
                <a:ea typeface="Calibri"/>
                <a:cs typeface="Tahoma"/>
              </a:rPr>
              <a:t>)</a:t>
            </a:r>
            <a:endParaRPr lang="en-US" sz="5400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80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marR="27305" indent="0" algn="ctr">
              <a:spcBef>
                <a:spcPts val="150"/>
              </a:spcBef>
              <a:spcAft>
                <a:spcPts val="3000"/>
              </a:spcAft>
              <a:buNone/>
            </a:pPr>
            <a:r>
              <a:rPr lang="en-US" sz="5200" dirty="0">
                <a:solidFill>
                  <a:schemeClr val="bg1"/>
                </a:solidFill>
                <a:latin typeface="Calibri"/>
                <a:ea typeface="Calibri"/>
                <a:cs typeface="Tahoma"/>
              </a:rPr>
              <a:t>Then said Jesus unto his disciples, If any </a:t>
            </a:r>
            <a:r>
              <a:rPr lang="en-US" sz="5200" dirty="0" smtClean="0">
                <a:solidFill>
                  <a:schemeClr val="bg1"/>
                </a:solidFill>
                <a:latin typeface="Calibri"/>
                <a:ea typeface="Calibri"/>
                <a:cs typeface="Tahoma"/>
              </a:rPr>
              <a:t>will </a:t>
            </a:r>
            <a:r>
              <a:rPr lang="en-US" sz="5200" dirty="0">
                <a:solidFill>
                  <a:schemeClr val="bg1"/>
                </a:solidFill>
                <a:latin typeface="Calibri"/>
                <a:ea typeface="Calibri"/>
                <a:cs typeface="Tahoma"/>
              </a:rPr>
              <a:t>come after me, let him deny himself, and take up his cross, and follow me. </a:t>
            </a:r>
            <a:r>
              <a:rPr lang="en-US" sz="4000" b="1" dirty="0">
                <a:solidFill>
                  <a:srgbClr val="C00000"/>
                </a:solidFill>
                <a:latin typeface="Calibri"/>
                <a:ea typeface="Calibri"/>
                <a:cs typeface="Tahoma"/>
              </a:rPr>
              <a:t>(Mt 16:24) </a:t>
            </a:r>
            <a:r>
              <a:rPr lang="en-US" sz="5200" dirty="0">
                <a:solidFill>
                  <a:schemeClr val="bg1"/>
                </a:solidFill>
                <a:latin typeface="Calibri"/>
                <a:ea typeface="Calibri"/>
                <a:cs typeface="Tahoma"/>
              </a:rPr>
              <a:t>For whosoever will save his life shall lose it: and whosoever will lose his life for my sake shall find it.</a:t>
            </a:r>
            <a:r>
              <a:rPr lang="en-US" sz="5400" dirty="0">
                <a:solidFill>
                  <a:schemeClr val="bg1"/>
                </a:solidFill>
                <a:latin typeface="Calibri"/>
                <a:ea typeface="Calibri"/>
                <a:cs typeface="Tahoma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Calibri"/>
                <a:ea typeface="Calibri"/>
                <a:cs typeface="Tahoma"/>
              </a:rPr>
              <a:t>(Mt 16:25) </a:t>
            </a:r>
            <a:endParaRPr lang="en-US" sz="3200" b="1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174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28727</TotalTime>
  <Words>258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Summer</vt:lpstr>
      <vt:lpstr>The Humble Walk of Jesus Christ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Praise &amp; Worship  Adoración y Alabanza</dc:title>
  <dc:creator>Owner</dc:creator>
  <cp:lastModifiedBy>Toshiba-User</cp:lastModifiedBy>
  <cp:revision>269</cp:revision>
  <dcterms:created xsi:type="dcterms:W3CDTF">2012-06-04T17:11:37Z</dcterms:created>
  <dcterms:modified xsi:type="dcterms:W3CDTF">2018-03-11T23:37:26Z</dcterms:modified>
</cp:coreProperties>
</file>