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08" r:id="rId3"/>
    <p:sldId id="326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663300"/>
    <a:srgbClr val="001F5C"/>
    <a:srgbClr val="CCFFCC"/>
    <a:srgbClr val="003300"/>
    <a:srgbClr val="383F11"/>
    <a:srgbClr val="333300"/>
    <a:srgbClr val="FFEDCC"/>
    <a:srgbClr val="66FFFF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>
        <p:scale>
          <a:sx n="60" d="100"/>
          <a:sy n="60" d="100"/>
        </p:scale>
        <p:origin x="-159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7661-F930-4A81-BEE4-6DEB72D45834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C11C-53B7-4D33-BFDA-42784D831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7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8C17B-56B3-40E2-A2BD-9010953FD8DF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FDC8F-6154-42E5-9693-EBEE39E270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5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269C-7FEC-415C-8991-35D3819F7E31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153400" cy="1600200"/>
          </a:xfrm>
        </p:spPr>
        <p:txBody>
          <a:bodyPr/>
          <a:lstStyle/>
          <a:p>
            <a:pPr algn="ctr"/>
            <a:r>
              <a:rPr lang="en-US" sz="6600" i="1" dirty="0" smtClean="0"/>
              <a:t>Asking Amiss</a:t>
            </a:r>
            <a:endParaRPr lang="es-E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0198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Dr. Luis Ruiz</a:t>
            </a:r>
          </a:p>
          <a:p>
            <a:pPr algn="ctr"/>
            <a:r>
              <a:rPr lang="en-US" sz="3200" dirty="0" smtClean="0"/>
              <a:t>September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, </a:t>
            </a:r>
            <a:r>
              <a:rPr lang="en-US" sz="3200" dirty="0" smtClean="0"/>
              <a:t>2018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850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From whence come wars and </a:t>
            </a:r>
            <a:r>
              <a:rPr lang="en-US" sz="4400" dirty="0" err="1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fightings</a:t>
            </a:r>
            <a:r>
              <a:rPr lang="en-US" sz="44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 among you? come they not hence, even of your lusts that war in your members? </a:t>
            </a:r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4:1) </a:t>
            </a:r>
            <a:r>
              <a:rPr lang="en-US" sz="44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Ye lust, and have not: ye kill, and desire to have, and cannot obtain: ye fight and war, yet ye have not, because ye ask not. </a:t>
            </a:r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4:2) </a:t>
            </a:r>
            <a:r>
              <a:rPr lang="en-US" sz="44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Ye ask, and receive not, because </a:t>
            </a:r>
            <a:r>
              <a:rPr lang="en-US" sz="4400" u="sng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ye ask amiss</a:t>
            </a:r>
            <a:r>
              <a:rPr lang="en-US" sz="44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, that ye may consume it upon your lusts. </a:t>
            </a:r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4:3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185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sz="3800" dirty="0" smtClean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Ye 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adulterers and adulteresses, know ye not that the friendship of the world is enmity with God? whosoever therefore will be a friend of the world is the enemy of God. </a:t>
            </a:r>
            <a:r>
              <a:rPr lang="en-US" sz="32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4:4) 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Do ye think that the scripture saith in vain, The spirit that </a:t>
            </a:r>
            <a:r>
              <a:rPr lang="en-US" sz="3800" dirty="0" err="1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dwelleth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 in us </a:t>
            </a:r>
            <a:r>
              <a:rPr lang="en-US" sz="3800" dirty="0" err="1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lusteth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 to envy? </a:t>
            </a:r>
            <a:r>
              <a:rPr lang="en-US" sz="32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4:5) 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But he giveth more grace. Wherefore he saith, God </a:t>
            </a:r>
            <a:r>
              <a:rPr lang="en-US" sz="3800" dirty="0" err="1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resisteth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 the proud, but giveth grace unto the humble. </a:t>
            </a:r>
            <a:r>
              <a:rPr lang="en-US" sz="32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4:6) </a:t>
            </a:r>
            <a:r>
              <a:rPr lang="en-US" sz="3800" dirty="0"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Submit yourselves therefore to God. Resist the devil, and he will flee from you. </a:t>
            </a:r>
            <a:r>
              <a:rPr lang="en-US" sz="3200" b="1" dirty="0">
                <a:solidFill>
                  <a:srgbClr val="FFC000"/>
                </a:solidFill>
                <a:latin typeface="Calibri" panose="020F0502020204030204" pitchFamily="34" charset="0"/>
                <a:ea typeface="Aegean" pitchFamily="34" charset="0"/>
                <a:cs typeface="Times New Roman" panose="02020603050405020304" pitchFamily="18" charset="0"/>
              </a:rPr>
              <a:t>(Jas 4:7)</a:t>
            </a:r>
            <a:endParaRPr lang="en-US" sz="3200" b="1" dirty="0" smtClean="0">
              <a:solidFill>
                <a:srgbClr val="FFC000"/>
              </a:solidFill>
              <a:latin typeface="Calibri" panose="020F0502020204030204" pitchFamily="34" charset="0"/>
              <a:ea typeface="Aegean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3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8600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this is the confidence that we have in him, that, if we ask any thing according to his will, he hears us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1 John 5:14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ea typeface="Aegean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8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28235</TotalTime>
  <Words>241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Summer</vt:lpstr>
      <vt:lpstr>Asking Amiss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&amp; Worship  Adoración y Alabanza</dc:title>
  <dc:creator>Owner</dc:creator>
  <cp:lastModifiedBy>Toshiba-User</cp:lastModifiedBy>
  <cp:revision>260</cp:revision>
  <dcterms:created xsi:type="dcterms:W3CDTF">2012-06-04T17:11:37Z</dcterms:created>
  <dcterms:modified xsi:type="dcterms:W3CDTF">2018-09-01T00:37:40Z</dcterms:modified>
</cp:coreProperties>
</file>