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76F52C-ADBD-4190-AF60-24E7041D877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90F8C4-1ABD-48C2-AB42-33603C4D7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622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6F52C-ADBD-4190-AF60-24E7041D8776}" type="datetimeFigureOut">
              <a:rPr lang="en-US" smtClean="0"/>
              <a:t>9/29/2018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90F8C4-1ABD-48C2-AB42-33603C4D77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634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61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07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353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56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432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9899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1176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3909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480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4554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9600" smtClean="0">
                <a:ea typeface="文鼎中圓" panose="02010609010101010101" pitchFamily="49" charset="-120"/>
              </a:rPr>
              <a:t>【</a:t>
            </a:r>
            <a:r>
              <a:rPr lang="zh-TW" altLang="en-US" sz="9600" smtClean="0">
                <a:ea typeface="文鼎中圓" panose="02010609010101010101" pitchFamily="49" charset="-120"/>
              </a:rPr>
              <a:t>三心兩意</a:t>
            </a:r>
            <a:r>
              <a:rPr lang="en-US" altLang="zh-TW" sz="9600" smtClean="0">
                <a:ea typeface="文鼎中圓" panose="02010609010101010101" pitchFamily="49" charset="-120"/>
              </a:rPr>
              <a:t>】</a:t>
            </a:r>
            <a:endParaRPr lang="en-US" sz="9600" dirty="0">
              <a:ea typeface="文鼎中圓" panose="02010609010101010101" pitchFamily="49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441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smtClean="0">
                <a:latin typeface="DFPYuanMedium-B5" panose="020F0500000000000000" pitchFamily="34" charset="-120"/>
                <a:ea typeface="DFPYuanMedium-B5" panose="020F0500000000000000" pitchFamily="34" charset="-120"/>
              </a:rPr>
              <a:t>【</a:t>
            </a:r>
            <a:r>
              <a:rPr lang="zh-TW" altLang="en-US" sz="6000" smtClean="0">
                <a:latin typeface="DFPYuanMedium-B5" panose="020F0500000000000000" pitchFamily="34" charset="-120"/>
                <a:ea typeface="DFPYuanMedium-B5" panose="020F0500000000000000" pitchFamily="34" charset="-120"/>
              </a:rPr>
              <a:t>三心兩意</a:t>
            </a:r>
            <a:r>
              <a:rPr lang="en-US" altLang="zh-TW" sz="6000" smtClean="0">
                <a:latin typeface="DFPYuanMedium-B5" panose="020F0500000000000000" pitchFamily="34" charset="-120"/>
                <a:ea typeface="DFPYuanMedium-B5" panose="020F0500000000000000" pitchFamily="34" charset="-120"/>
              </a:rPr>
              <a:t>】</a:t>
            </a:r>
            <a:endParaRPr lang="en-US" sz="5400" dirty="0">
              <a:latin typeface="DFPYuanMedium-B5" panose="020F0500000000000000" pitchFamily="34" charset="-120"/>
              <a:ea typeface="DFPYuanMedium-B5" panose="020F0500000000000000" pitchFamily="34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7773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6000" smtClean="0">
                <a:latin typeface="DFPYuanMedium-B5" panose="020F0500000000000000" pitchFamily="34" charset="-120"/>
                <a:ea typeface="DFPYuanMedium-B5" panose="020F0500000000000000" pitchFamily="34" charset="-120"/>
              </a:rPr>
              <a:t>【</a:t>
            </a:r>
            <a:r>
              <a:rPr lang="zh-TW" altLang="en-US" sz="6000" smtClean="0">
                <a:solidFill>
                  <a:srgbClr val="0070C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三心 </a:t>
            </a:r>
            <a:r>
              <a:rPr lang="zh-TW" altLang="en-US" sz="6000" smtClean="0">
                <a:solidFill>
                  <a:srgbClr val="00B050"/>
                </a:solidFill>
                <a:latin typeface="YouYuan" panose="02010509060101010101" pitchFamily="49" charset="-122"/>
                <a:ea typeface="YouYuan" panose="02010509060101010101" pitchFamily="49" charset="-122"/>
              </a:rPr>
              <a:t>兩意</a:t>
            </a:r>
            <a:r>
              <a:rPr lang="en-US" altLang="zh-TW" sz="6000" smtClean="0">
                <a:latin typeface="DFPYuanMedium-B5" panose="020F0500000000000000" pitchFamily="34" charset="-120"/>
                <a:ea typeface="DFPYuanMedium-B5" panose="020F0500000000000000" pitchFamily="34" charset="-120"/>
              </a:rPr>
              <a:t>】</a:t>
            </a:r>
            <a:endParaRPr lang="en-US" sz="6000" dirty="0">
              <a:latin typeface="DFPYuanMedium-B5" panose="020F0500000000000000" pitchFamily="34" charset="-120"/>
              <a:ea typeface="DFPYuanMedium-B5" panose="020F0500000000000000" pitchFamily="34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8862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11500" smtClean="0">
                <a:solidFill>
                  <a:srgbClr val="0070C0"/>
                </a:solidFill>
                <a:latin typeface="DFPYanKaiW7-B5" panose="03000700000000000000" pitchFamily="66" charset="-120"/>
                <a:ea typeface="DFPYanKaiW7-B5" panose="03000700000000000000" pitchFamily="66" charset="-120"/>
              </a:rPr>
              <a:t>三心 </a:t>
            </a:r>
            <a:r>
              <a:rPr lang="zh-TW" altLang="en-US" sz="11500" smtClean="0">
                <a:solidFill>
                  <a:srgbClr val="00B050"/>
                </a:solidFill>
                <a:latin typeface="DFPYanKaiW7-B5" panose="03000700000000000000" pitchFamily="66" charset="-120"/>
                <a:ea typeface="DFPYanKaiW7-B5" panose="03000700000000000000" pitchFamily="66" charset="-120"/>
              </a:rPr>
              <a:t>兩意</a:t>
            </a:r>
            <a:endParaRPr lang="en-US" sz="11500" dirty="0">
              <a:solidFill>
                <a:srgbClr val="00B050"/>
              </a:solidFill>
              <a:latin typeface="DFPYanKaiW7-B5" panose="03000700000000000000" pitchFamily="66" charset="-120"/>
              <a:ea typeface="DFPYanKaiW7-B5" panose="03000700000000000000" pitchFamily="66" charset="-120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2049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6838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746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9138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025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</Words>
  <Application>Microsoft Office PowerPoint</Application>
  <PresentationFormat>On-screen Show (4:3)</PresentationFormat>
  <Paragraphs>4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DFPYanKaiW7-B5</vt:lpstr>
      <vt:lpstr>DFPYuanMedium-B5</vt:lpstr>
      <vt:lpstr>YouYuan</vt:lpstr>
      <vt:lpstr>文鼎中圓</vt:lpstr>
      <vt:lpstr>Arial</vt:lpstr>
      <vt:lpstr>Calibri</vt:lpstr>
      <vt:lpstr>Calibri Light</vt:lpstr>
      <vt:lpstr>Office Theme</vt:lpstr>
      <vt:lpstr>PowerPoint Presentation</vt:lpstr>
      <vt:lpstr>【三心兩意】</vt:lpstr>
      <vt:lpstr>【三心兩意】</vt:lpstr>
      <vt:lpstr>【三心 兩意】</vt:lpstr>
      <vt:lpstr>三心 兩意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</cp:revision>
  <dcterms:created xsi:type="dcterms:W3CDTF">2018-09-30T01:44:48Z</dcterms:created>
  <dcterms:modified xsi:type="dcterms:W3CDTF">2018-09-30T01:44:48Z</dcterms:modified>
</cp:coreProperties>
</file>